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7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DA2"/>
    <a:srgbClr val="00518E"/>
    <a:srgbClr val="92D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9" autoAdjust="0"/>
    <p:restoredTop sz="94660"/>
  </p:normalViewPr>
  <p:slideViewPr>
    <p:cSldViewPr>
      <p:cViewPr varScale="1">
        <p:scale>
          <a:sx n="84" d="100"/>
          <a:sy n="84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宣传部文件\PPT\20140612\bg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56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56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6B2E44E7-3327-4F4C-8F18-D2FD5D33CC5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A4522-68A1-4A78-92F5-3293C694CF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A2F02-D7ED-4701-8408-C05539616C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A6A7-4DD5-42CB-857C-642AC12E8C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C4043-55F6-4881-87EF-1F698C2B15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57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5BBEA-0CD0-4798-B995-8C3D073669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EFC52-D08E-4994-875D-D5739A13AB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B8DB7-E7AA-456E-80AE-D609E789A9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D2C74-BD50-4C67-991E-2702BF0BD8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18B1B-6598-47F0-A442-4C86F0AA47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0EFD1-EC41-4E19-AFB0-0041B33549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3F4E4-3FA2-4E2E-99D7-28368C5C21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8A61C-E085-4771-8B5D-FD6AC6AFE4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64EDA-6EC6-4EC4-81B8-464F6A190F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350D8-C12B-4DB9-8111-E5FA6EFF2A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O:\S-四川理工学院\PPT\20140612\20140612\Photo\bg01.jp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C13E31B9-534D-4DD2-B8B5-561EDAFA6DD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9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2492514"/>
            <a:ext cx="91440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55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在微时代找准自己的定位 </a:t>
            </a:r>
            <a:endParaRPr lang="en-US" altLang="zh-CN" sz="55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68469"/>
            <a:ext cx="9144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hangingPunct="1"/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四川理工学院报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的实践与探索</a:t>
            </a: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>
            <a:off x="587452" y="571480"/>
            <a:ext cx="1341342" cy="1341342"/>
          </a:xfrm>
          <a:prstGeom prst="ellipse">
            <a:avLst/>
          </a:prstGeom>
          <a:solidFill>
            <a:schemeClr val="bg1">
              <a:alpha val="7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>
              <a:ea typeface="宋体" charset="-122"/>
            </a:endParaRPr>
          </a:p>
        </p:txBody>
      </p:sp>
      <p:pic>
        <p:nvPicPr>
          <p:cNvPr id="7" name="Picture 3" descr="校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772" y="622230"/>
            <a:ext cx="1234703" cy="123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8200" y="271347"/>
            <a:ext cx="4191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spc="-10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在微时代找准自己的定位 </a:t>
            </a:r>
            <a:endParaRPr lang="en-US" altLang="zh-CN" sz="2400" b="1" spc="-10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643438" y="2495598"/>
            <a:ext cx="4286280" cy="110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>
                <a:alpha val="50000"/>
              </a:schemeClr>
            </a:outerShdw>
          </a:effectLst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6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谢谢大家！</a:t>
            </a:r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3089920" y="2373410"/>
            <a:ext cx="1341342" cy="1341342"/>
          </a:xfrm>
          <a:prstGeom prst="ellipse">
            <a:avLst/>
          </a:prstGeom>
          <a:solidFill>
            <a:schemeClr val="bg1">
              <a:alpha val="7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1800">
              <a:ea typeface="宋体" charset="-122"/>
            </a:endParaRPr>
          </a:p>
        </p:txBody>
      </p:sp>
      <p:pic>
        <p:nvPicPr>
          <p:cNvPr id="10" name="Picture 3" descr="校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424160"/>
            <a:ext cx="1234703" cy="123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Pixel">
  <a:themeElements>
    <a:clrScheme name="Pixel 10">
      <a:dk1>
        <a:srgbClr val="000000"/>
      </a:dk1>
      <a:lt1>
        <a:srgbClr val="FFFFFF"/>
      </a:lt1>
      <a:dk2>
        <a:srgbClr val="000000"/>
      </a:dk2>
      <a:lt2>
        <a:srgbClr val="FF9900"/>
      </a:lt2>
      <a:accent1>
        <a:srgbClr val="FFCC99"/>
      </a:accent1>
      <a:accent2>
        <a:srgbClr val="FBA313"/>
      </a:accent2>
      <a:accent3>
        <a:srgbClr val="FFFFFF"/>
      </a:accent3>
      <a:accent4>
        <a:srgbClr val="000000"/>
      </a:accent4>
      <a:accent5>
        <a:srgbClr val="FFE2CA"/>
      </a:accent5>
      <a:accent6>
        <a:srgbClr val="E39310"/>
      </a:accent6>
      <a:hlink>
        <a:srgbClr val="CC3300"/>
      </a:hlink>
      <a:folHlink>
        <a:srgbClr val="FCC66E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470</TotalTime>
  <Words>25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Pixel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Hujin</cp:lastModifiedBy>
  <cp:revision>36</cp:revision>
  <cp:lastPrinted>1601-01-01T00:00:00Z</cp:lastPrinted>
  <dcterms:created xsi:type="dcterms:W3CDTF">2014-12-15T01:54:53Z</dcterms:created>
  <dcterms:modified xsi:type="dcterms:W3CDTF">2016-12-29T06:32:55Z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